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6" r:id="rId1"/>
  </p:sldMasterIdLst>
  <p:notesMasterIdLst>
    <p:notesMasterId r:id="rId10"/>
  </p:notesMasterIdLst>
  <p:sldIdLst>
    <p:sldId id="256" r:id="rId2"/>
    <p:sldId id="257" r:id="rId3"/>
    <p:sldId id="274" r:id="rId4"/>
    <p:sldId id="275" r:id="rId5"/>
    <p:sldId id="276" r:id="rId6"/>
    <p:sldId id="277" r:id="rId7"/>
    <p:sldId id="278" r:id="rId8"/>
    <p:sldId id="279" r:id="rId9"/>
  </p:sldIdLst>
  <p:sldSz cx="9144000" cy="6858000" type="screen4x3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E62C38-49DB-4AAE-BA58-461C3C0DD25C}">
  <a:tblStyle styleId="{9BE62C38-49DB-4AAE-BA58-461C3C0DD25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DE9F5"/>
          </a:solidFill>
        </a:fill>
      </a:tcStyle>
    </a:wholeTbl>
    <a:band1H>
      <a:tcTxStyle/>
      <a:tcStyle>
        <a:tcBdr/>
        <a:fill>
          <a:solidFill>
            <a:srgbClr val="D8D0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8D0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9"/>
  </p:normalViewPr>
  <p:slideViewPr>
    <p:cSldViewPr snapToGrid="0" snapToObjects="1">
      <p:cViewPr varScale="1">
        <p:scale>
          <a:sx n="106" d="100"/>
          <a:sy n="106" d="100"/>
        </p:scale>
        <p:origin x="18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8311B5-E9C3-C64C-BFF4-EE7971BE511A}" type="doc">
      <dgm:prSet loTypeId="urn:microsoft.com/office/officeart/2005/8/layout/vProcess5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3BAB9F1-7234-464C-87A6-79EC84A7DE77}">
      <dgm:prSet phldrT="[Text]"/>
      <dgm:spPr/>
      <dgm:t>
        <a:bodyPr/>
        <a:lstStyle/>
        <a:p>
          <a:r>
            <a:rPr lang="en-US" dirty="0"/>
            <a:t>Obtain authorization</a:t>
          </a:r>
        </a:p>
      </dgm:t>
    </dgm:pt>
    <dgm:pt modelId="{0433E853-19DD-8740-8371-1C8535575196}" type="parTrans" cxnId="{C6AD1094-A947-2E4B-A23D-E79919219603}">
      <dgm:prSet/>
      <dgm:spPr/>
      <dgm:t>
        <a:bodyPr/>
        <a:lstStyle/>
        <a:p>
          <a:endParaRPr lang="en-US"/>
        </a:p>
      </dgm:t>
    </dgm:pt>
    <dgm:pt modelId="{62D57CE0-315E-DB4D-8A6B-E23EAFA8C68B}" type="sibTrans" cxnId="{C6AD1094-A947-2E4B-A23D-E79919219603}">
      <dgm:prSet/>
      <dgm:spPr/>
      <dgm:t>
        <a:bodyPr/>
        <a:lstStyle/>
        <a:p>
          <a:endParaRPr lang="en-US"/>
        </a:p>
      </dgm:t>
    </dgm:pt>
    <dgm:pt modelId="{6B887492-2EEA-AB4F-808E-66BA48097D10}">
      <dgm:prSet phldrT="[Text]"/>
      <dgm:spPr/>
      <dgm:t>
        <a:bodyPr/>
        <a:lstStyle/>
        <a:p>
          <a:r>
            <a:rPr lang="en-US" dirty="0"/>
            <a:t>Submit file to BrownDog for extraction</a:t>
          </a:r>
        </a:p>
      </dgm:t>
    </dgm:pt>
    <dgm:pt modelId="{2B39D244-A05D-FC4F-88CB-5258D04B001F}" type="parTrans" cxnId="{D6DEC453-5D10-5C48-A8CB-A7A014E63F36}">
      <dgm:prSet/>
      <dgm:spPr/>
      <dgm:t>
        <a:bodyPr/>
        <a:lstStyle/>
        <a:p>
          <a:endParaRPr lang="en-US"/>
        </a:p>
      </dgm:t>
    </dgm:pt>
    <dgm:pt modelId="{80E0FB31-E0FC-464B-8B8C-7D2F8E883323}" type="sibTrans" cxnId="{D6DEC453-5D10-5C48-A8CB-A7A014E63F36}">
      <dgm:prSet/>
      <dgm:spPr/>
      <dgm:t>
        <a:bodyPr/>
        <a:lstStyle/>
        <a:p>
          <a:endParaRPr lang="en-US"/>
        </a:p>
      </dgm:t>
    </dgm:pt>
    <dgm:pt modelId="{D4F7380A-250D-DA45-90B4-F0FBC265FE68}">
      <dgm:prSet phldrT="[Text]"/>
      <dgm:spPr/>
      <dgm:t>
        <a:bodyPr/>
        <a:lstStyle/>
        <a:p>
          <a:r>
            <a:rPr lang="en-US" dirty="0"/>
            <a:t>Poll for status</a:t>
          </a:r>
        </a:p>
      </dgm:t>
    </dgm:pt>
    <dgm:pt modelId="{0493B76D-F321-FF47-9A4E-289B2A3BD9CD}" type="parTrans" cxnId="{A5B11AE2-12D9-C44E-8066-E1E17658E653}">
      <dgm:prSet/>
      <dgm:spPr/>
      <dgm:t>
        <a:bodyPr/>
        <a:lstStyle/>
        <a:p>
          <a:endParaRPr lang="en-US"/>
        </a:p>
      </dgm:t>
    </dgm:pt>
    <dgm:pt modelId="{6567A742-1213-854A-8C4C-11E0EBA7A04A}" type="sibTrans" cxnId="{A5B11AE2-12D9-C44E-8066-E1E17658E653}">
      <dgm:prSet/>
      <dgm:spPr/>
      <dgm:t>
        <a:bodyPr/>
        <a:lstStyle/>
        <a:p>
          <a:endParaRPr lang="en-US"/>
        </a:p>
      </dgm:t>
    </dgm:pt>
    <dgm:pt modelId="{30EFBA9F-D779-DC49-9636-9E3C7C4CF2D2}">
      <dgm:prSet/>
      <dgm:spPr/>
      <dgm:t>
        <a:bodyPr/>
        <a:lstStyle/>
        <a:p>
          <a:r>
            <a:rPr lang="en-US" dirty="0"/>
            <a:t>Process returned metadata for GPS info</a:t>
          </a:r>
        </a:p>
      </dgm:t>
    </dgm:pt>
    <dgm:pt modelId="{0737D1A8-5FB9-9F41-B3E3-84FF80C6DA0C}" type="parTrans" cxnId="{58BA0C47-D949-1C47-9F7C-3F2EBFBD4906}">
      <dgm:prSet/>
      <dgm:spPr/>
      <dgm:t>
        <a:bodyPr/>
        <a:lstStyle/>
        <a:p>
          <a:endParaRPr lang="en-US"/>
        </a:p>
      </dgm:t>
    </dgm:pt>
    <dgm:pt modelId="{9B9A6409-1821-4444-8B98-A94CEE81A263}" type="sibTrans" cxnId="{58BA0C47-D949-1C47-9F7C-3F2EBFBD4906}">
      <dgm:prSet/>
      <dgm:spPr/>
      <dgm:t>
        <a:bodyPr/>
        <a:lstStyle/>
        <a:p>
          <a:endParaRPr lang="en-US"/>
        </a:p>
      </dgm:t>
    </dgm:pt>
    <dgm:pt modelId="{A795C35D-4DC0-BC4E-95F7-0D83432B0D8B}">
      <dgm:prSet/>
      <dgm:spPr/>
      <dgm:t>
        <a:bodyPr/>
        <a:lstStyle/>
        <a:p>
          <a:r>
            <a:rPr lang="en-US" dirty="0"/>
            <a:t>Display image locations on map</a:t>
          </a:r>
        </a:p>
      </dgm:t>
    </dgm:pt>
    <dgm:pt modelId="{078BAA70-1B28-D040-92AE-7FD299F29FE2}" type="parTrans" cxnId="{E4D8F88C-CFC8-224A-B8C1-00B82A587F84}">
      <dgm:prSet/>
      <dgm:spPr/>
      <dgm:t>
        <a:bodyPr/>
        <a:lstStyle/>
        <a:p>
          <a:endParaRPr lang="en-US"/>
        </a:p>
      </dgm:t>
    </dgm:pt>
    <dgm:pt modelId="{586FE09D-C641-DD4A-B506-AB2DB42CD9B4}" type="sibTrans" cxnId="{E4D8F88C-CFC8-224A-B8C1-00B82A587F84}">
      <dgm:prSet/>
      <dgm:spPr/>
      <dgm:t>
        <a:bodyPr/>
        <a:lstStyle/>
        <a:p>
          <a:endParaRPr lang="en-US"/>
        </a:p>
      </dgm:t>
    </dgm:pt>
    <dgm:pt modelId="{5FF9774B-FCD6-2249-AD55-83C7CD9DE5B4}" type="pres">
      <dgm:prSet presAssocID="{C88311B5-E9C3-C64C-BFF4-EE7971BE511A}" presName="outerComposite" presStyleCnt="0">
        <dgm:presLayoutVars>
          <dgm:chMax val="5"/>
          <dgm:dir/>
          <dgm:resizeHandles val="exact"/>
        </dgm:presLayoutVars>
      </dgm:prSet>
      <dgm:spPr/>
    </dgm:pt>
    <dgm:pt modelId="{D68F59AC-668B-9E48-AD5B-937E8FDD3B3F}" type="pres">
      <dgm:prSet presAssocID="{C88311B5-E9C3-C64C-BFF4-EE7971BE511A}" presName="dummyMaxCanvas" presStyleCnt="0">
        <dgm:presLayoutVars/>
      </dgm:prSet>
      <dgm:spPr/>
    </dgm:pt>
    <dgm:pt modelId="{CADC737C-A49B-4E4B-9B28-6D020335EECD}" type="pres">
      <dgm:prSet presAssocID="{C88311B5-E9C3-C64C-BFF4-EE7971BE511A}" presName="FiveNodes_1" presStyleLbl="node1" presStyleIdx="0" presStyleCnt="5">
        <dgm:presLayoutVars>
          <dgm:bulletEnabled val="1"/>
        </dgm:presLayoutVars>
      </dgm:prSet>
      <dgm:spPr/>
    </dgm:pt>
    <dgm:pt modelId="{AFD19F02-89E1-8B41-B6B9-78C04C0091E6}" type="pres">
      <dgm:prSet presAssocID="{C88311B5-E9C3-C64C-BFF4-EE7971BE511A}" presName="FiveNodes_2" presStyleLbl="node1" presStyleIdx="1" presStyleCnt="5">
        <dgm:presLayoutVars>
          <dgm:bulletEnabled val="1"/>
        </dgm:presLayoutVars>
      </dgm:prSet>
      <dgm:spPr/>
    </dgm:pt>
    <dgm:pt modelId="{601ABC21-956E-1C47-8F4A-1763A5B6AA9A}" type="pres">
      <dgm:prSet presAssocID="{C88311B5-E9C3-C64C-BFF4-EE7971BE511A}" presName="FiveNodes_3" presStyleLbl="node1" presStyleIdx="2" presStyleCnt="5">
        <dgm:presLayoutVars>
          <dgm:bulletEnabled val="1"/>
        </dgm:presLayoutVars>
      </dgm:prSet>
      <dgm:spPr/>
    </dgm:pt>
    <dgm:pt modelId="{85E90CBA-2108-C445-A4B4-C3F0FB9E651E}" type="pres">
      <dgm:prSet presAssocID="{C88311B5-E9C3-C64C-BFF4-EE7971BE511A}" presName="FiveNodes_4" presStyleLbl="node1" presStyleIdx="3" presStyleCnt="5">
        <dgm:presLayoutVars>
          <dgm:bulletEnabled val="1"/>
        </dgm:presLayoutVars>
      </dgm:prSet>
      <dgm:spPr/>
    </dgm:pt>
    <dgm:pt modelId="{7F1D1B29-B632-CB4B-92C0-5138556E4799}" type="pres">
      <dgm:prSet presAssocID="{C88311B5-E9C3-C64C-BFF4-EE7971BE511A}" presName="FiveNodes_5" presStyleLbl="node1" presStyleIdx="4" presStyleCnt="5">
        <dgm:presLayoutVars>
          <dgm:bulletEnabled val="1"/>
        </dgm:presLayoutVars>
      </dgm:prSet>
      <dgm:spPr/>
    </dgm:pt>
    <dgm:pt modelId="{D7FB61AA-1921-3740-8BE1-7B7BBF1F17BD}" type="pres">
      <dgm:prSet presAssocID="{C88311B5-E9C3-C64C-BFF4-EE7971BE511A}" presName="FiveConn_1-2" presStyleLbl="fgAccFollowNode1" presStyleIdx="0" presStyleCnt="4">
        <dgm:presLayoutVars>
          <dgm:bulletEnabled val="1"/>
        </dgm:presLayoutVars>
      </dgm:prSet>
      <dgm:spPr/>
    </dgm:pt>
    <dgm:pt modelId="{2339B8FB-2333-E743-97BE-D106CD9F1E40}" type="pres">
      <dgm:prSet presAssocID="{C88311B5-E9C3-C64C-BFF4-EE7971BE511A}" presName="FiveConn_2-3" presStyleLbl="fgAccFollowNode1" presStyleIdx="1" presStyleCnt="4">
        <dgm:presLayoutVars>
          <dgm:bulletEnabled val="1"/>
        </dgm:presLayoutVars>
      </dgm:prSet>
      <dgm:spPr/>
    </dgm:pt>
    <dgm:pt modelId="{171B8D2B-A58B-8E4D-8187-5924619CCEB2}" type="pres">
      <dgm:prSet presAssocID="{C88311B5-E9C3-C64C-BFF4-EE7971BE511A}" presName="FiveConn_3-4" presStyleLbl="fgAccFollowNode1" presStyleIdx="2" presStyleCnt="4">
        <dgm:presLayoutVars>
          <dgm:bulletEnabled val="1"/>
        </dgm:presLayoutVars>
      </dgm:prSet>
      <dgm:spPr/>
    </dgm:pt>
    <dgm:pt modelId="{2E0E8F8A-28AC-D54F-B310-89E24C2BD899}" type="pres">
      <dgm:prSet presAssocID="{C88311B5-E9C3-C64C-BFF4-EE7971BE511A}" presName="FiveConn_4-5" presStyleLbl="fgAccFollowNode1" presStyleIdx="3" presStyleCnt="4">
        <dgm:presLayoutVars>
          <dgm:bulletEnabled val="1"/>
        </dgm:presLayoutVars>
      </dgm:prSet>
      <dgm:spPr/>
    </dgm:pt>
    <dgm:pt modelId="{CFA65F00-0E66-134D-A138-781920BD42E3}" type="pres">
      <dgm:prSet presAssocID="{C88311B5-E9C3-C64C-BFF4-EE7971BE511A}" presName="FiveNodes_1_text" presStyleLbl="node1" presStyleIdx="4" presStyleCnt="5">
        <dgm:presLayoutVars>
          <dgm:bulletEnabled val="1"/>
        </dgm:presLayoutVars>
      </dgm:prSet>
      <dgm:spPr/>
    </dgm:pt>
    <dgm:pt modelId="{E5D1F92C-D908-CE4F-A520-0E10E7AB73BD}" type="pres">
      <dgm:prSet presAssocID="{C88311B5-E9C3-C64C-BFF4-EE7971BE511A}" presName="FiveNodes_2_text" presStyleLbl="node1" presStyleIdx="4" presStyleCnt="5">
        <dgm:presLayoutVars>
          <dgm:bulletEnabled val="1"/>
        </dgm:presLayoutVars>
      </dgm:prSet>
      <dgm:spPr/>
    </dgm:pt>
    <dgm:pt modelId="{F361ED51-C78B-884B-A0E5-8F724E935995}" type="pres">
      <dgm:prSet presAssocID="{C88311B5-E9C3-C64C-BFF4-EE7971BE511A}" presName="FiveNodes_3_text" presStyleLbl="node1" presStyleIdx="4" presStyleCnt="5">
        <dgm:presLayoutVars>
          <dgm:bulletEnabled val="1"/>
        </dgm:presLayoutVars>
      </dgm:prSet>
      <dgm:spPr/>
    </dgm:pt>
    <dgm:pt modelId="{FD7800F8-0305-B846-9527-4B693D0F0AF7}" type="pres">
      <dgm:prSet presAssocID="{C88311B5-E9C3-C64C-BFF4-EE7971BE511A}" presName="FiveNodes_4_text" presStyleLbl="node1" presStyleIdx="4" presStyleCnt="5">
        <dgm:presLayoutVars>
          <dgm:bulletEnabled val="1"/>
        </dgm:presLayoutVars>
      </dgm:prSet>
      <dgm:spPr/>
    </dgm:pt>
    <dgm:pt modelId="{13CAE424-BE42-5347-BEC4-EF83260D6FC4}" type="pres">
      <dgm:prSet presAssocID="{C88311B5-E9C3-C64C-BFF4-EE7971BE511A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FEFFA406-9EEC-584B-B365-EB69C2520D88}" type="presOf" srcId="{A795C35D-4DC0-BC4E-95F7-0D83432B0D8B}" destId="{7F1D1B29-B632-CB4B-92C0-5138556E4799}" srcOrd="0" destOrd="0" presId="urn:microsoft.com/office/officeart/2005/8/layout/vProcess5"/>
    <dgm:cxn modelId="{D2BDEC2B-755C-4146-BD82-78124F5F71F7}" type="presOf" srcId="{C88311B5-E9C3-C64C-BFF4-EE7971BE511A}" destId="{5FF9774B-FCD6-2249-AD55-83C7CD9DE5B4}" srcOrd="0" destOrd="0" presId="urn:microsoft.com/office/officeart/2005/8/layout/vProcess5"/>
    <dgm:cxn modelId="{67A25D2D-992A-AA4A-8AC3-BC6565B29F9B}" type="presOf" srcId="{6567A742-1213-854A-8C4C-11E0EBA7A04A}" destId="{171B8D2B-A58B-8E4D-8187-5924619CCEB2}" srcOrd="0" destOrd="0" presId="urn:microsoft.com/office/officeart/2005/8/layout/vProcess5"/>
    <dgm:cxn modelId="{B9FCA937-6D1D-7C40-873B-EBECC37D7B9F}" type="presOf" srcId="{D4F7380A-250D-DA45-90B4-F0FBC265FE68}" destId="{F361ED51-C78B-884B-A0E5-8F724E935995}" srcOrd="1" destOrd="0" presId="urn:microsoft.com/office/officeart/2005/8/layout/vProcess5"/>
    <dgm:cxn modelId="{B775C539-14FC-6342-8CA9-5C0C63E94D4E}" type="presOf" srcId="{73BAB9F1-7234-464C-87A6-79EC84A7DE77}" destId="{CFA65F00-0E66-134D-A138-781920BD42E3}" srcOrd="1" destOrd="0" presId="urn:microsoft.com/office/officeart/2005/8/layout/vProcess5"/>
    <dgm:cxn modelId="{483D453D-6C5E-8342-B111-60E2E9B6CDC1}" type="presOf" srcId="{73BAB9F1-7234-464C-87A6-79EC84A7DE77}" destId="{CADC737C-A49B-4E4B-9B28-6D020335EECD}" srcOrd="0" destOrd="0" presId="urn:microsoft.com/office/officeart/2005/8/layout/vProcess5"/>
    <dgm:cxn modelId="{58BA0C47-D949-1C47-9F7C-3F2EBFBD4906}" srcId="{C88311B5-E9C3-C64C-BFF4-EE7971BE511A}" destId="{30EFBA9F-D779-DC49-9636-9E3C7C4CF2D2}" srcOrd="3" destOrd="0" parTransId="{0737D1A8-5FB9-9F41-B3E3-84FF80C6DA0C}" sibTransId="{9B9A6409-1821-4444-8B98-A94CEE81A263}"/>
    <dgm:cxn modelId="{48BBB547-FA86-F045-8FA8-FDBCE839203A}" type="presOf" srcId="{6B887492-2EEA-AB4F-808E-66BA48097D10}" destId="{E5D1F92C-D908-CE4F-A520-0E10E7AB73BD}" srcOrd="1" destOrd="0" presId="urn:microsoft.com/office/officeart/2005/8/layout/vProcess5"/>
    <dgm:cxn modelId="{23016E4C-AC05-D249-8C49-758D64192D94}" type="presOf" srcId="{6B887492-2EEA-AB4F-808E-66BA48097D10}" destId="{AFD19F02-89E1-8B41-B6B9-78C04C0091E6}" srcOrd="0" destOrd="0" presId="urn:microsoft.com/office/officeart/2005/8/layout/vProcess5"/>
    <dgm:cxn modelId="{D6DEC453-5D10-5C48-A8CB-A7A014E63F36}" srcId="{C88311B5-E9C3-C64C-BFF4-EE7971BE511A}" destId="{6B887492-2EEA-AB4F-808E-66BA48097D10}" srcOrd="1" destOrd="0" parTransId="{2B39D244-A05D-FC4F-88CB-5258D04B001F}" sibTransId="{80E0FB31-E0FC-464B-8B8C-7D2F8E883323}"/>
    <dgm:cxn modelId="{E4D8F88C-CFC8-224A-B8C1-00B82A587F84}" srcId="{C88311B5-E9C3-C64C-BFF4-EE7971BE511A}" destId="{A795C35D-4DC0-BC4E-95F7-0D83432B0D8B}" srcOrd="4" destOrd="0" parTransId="{078BAA70-1B28-D040-92AE-7FD299F29FE2}" sibTransId="{586FE09D-C641-DD4A-B506-AB2DB42CD9B4}"/>
    <dgm:cxn modelId="{C6AD1094-A947-2E4B-A23D-E79919219603}" srcId="{C88311B5-E9C3-C64C-BFF4-EE7971BE511A}" destId="{73BAB9F1-7234-464C-87A6-79EC84A7DE77}" srcOrd="0" destOrd="0" parTransId="{0433E853-19DD-8740-8371-1C8535575196}" sibTransId="{62D57CE0-315E-DB4D-8A6B-E23EAFA8C68B}"/>
    <dgm:cxn modelId="{C9795097-DBDE-E248-A720-D56BC558CFB3}" type="presOf" srcId="{A795C35D-4DC0-BC4E-95F7-0D83432B0D8B}" destId="{13CAE424-BE42-5347-BEC4-EF83260D6FC4}" srcOrd="1" destOrd="0" presId="urn:microsoft.com/office/officeart/2005/8/layout/vProcess5"/>
    <dgm:cxn modelId="{999B099B-3AAA-0E4A-AA07-DFC1CA4B293E}" type="presOf" srcId="{9B9A6409-1821-4444-8B98-A94CEE81A263}" destId="{2E0E8F8A-28AC-D54F-B310-89E24C2BD899}" srcOrd="0" destOrd="0" presId="urn:microsoft.com/office/officeart/2005/8/layout/vProcess5"/>
    <dgm:cxn modelId="{2FDED9C2-A44D-9B46-8F24-51C93D91B097}" type="presOf" srcId="{30EFBA9F-D779-DC49-9636-9E3C7C4CF2D2}" destId="{FD7800F8-0305-B846-9527-4B693D0F0AF7}" srcOrd="1" destOrd="0" presId="urn:microsoft.com/office/officeart/2005/8/layout/vProcess5"/>
    <dgm:cxn modelId="{0DE4BAC8-B5A4-0544-B2A5-A6A708782CC2}" type="presOf" srcId="{D4F7380A-250D-DA45-90B4-F0FBC265FE68}" destId="{601ABC21-956E-1C47-8F4A-1763A5B6AA9A}" srcOrd="0" destOrd="0" presId="urn:microsoft.com/office/officeart/2005/8/layout/vProcess5"/>
    <dgm:cxn modelId="{9D1F5CCC-6B81-0842-9650-80DF5822CE87}" type="presOf" srcId="{62D57CE0-315E-DB4D-8A6B-E23EAFA8C68B}" destId="{D7FB61AA-1921-3740-8BE1-7B7BBF1F17BD}" srcOrd="0" destOrd="0" presId="urn:microsoft.com/office/officeart/2005/8/layout/vProcess5"/>
    <dgm:cxn modelId="{A5B11AE2-12D9-C44E-8066-E1E17658E653}" srcId="{C88311B5-E9C3-C64C-BFF4-EE7971BE511A}" destId="{D4F7380A-250D-DA45-90B4-F0FBC265FE68}" srcOrd="2" destOrd="0" parTransId="{0493B76D-F321-FF47-9A4E-289B2A3BD9CD}" sibTransId="{6567A742-1213-854A-8C4C-11E0EBA7A04A}"/>
    <dgm:cxn modelId="{570730E6-8A7D-F649-BA43-E42979AAE959}" type="presOf" srcId="{80E0FB31-E0FC-464B-8B8C-7D2F8E883323}" destId="{2339B8FB-2333-E743-97BE-D106CD9F1E40}" srcOrd="0" destOrd="0" presId="urn:microsoft.com/office/officeart/2005/8/layout/vProcess5"/>
    <dgm:cxn modelId="{2601F9F5-CEBD-8241-8226-28FB4982147F}" type="presOf" srcId="{30EFBA9F-D779-DC49-9636-9E3C7C4CF2D2}" destId="{85E90CBA-2108-C445-A4B4-C3F0FB9E651E}" srcOrd="0" destOrd="0" presId="urn:microsoft.com/office/officeart/2005/8/layout/vProcess5"/>
    <dgm:cxn modelId="{0E98764C-8FE5-3F40-BED0-F24D36066951}" type="presParOf" srcId="{5FF9774B-FCD6-2249-AD55-83C7CD9DE5B4}" destId="{D68F59AC-668B-9E48-AD5B-937E8FDD3B3F}" srcOrd="0" destOrd="0" presId="urn:microsoft.com/office/officeart/2005/8/layout/vProcess5"/>
    <dgm:cxn modelId="{B0500D27-DADD-3E42-AE4F-F5AE596F5B83}" type="presParOf" srcId="{5FF9774B-FCD6-2249-AD55-83C7CD9DE5B4}" destId="{CADC737C-A49B-4E4B-9B28-6D020335EECD}" srcOrd="1" destOrd="0" presId="urn:microsoft.com/office/officeart/2005/8/layout/vProcess5"/>
    <dgm:cxn modelId="{A0120000-C3DC-E249-A93D-CF23DB53F5BF}" type="presParOf" srcId="{5FF9774B-FCD6-2249-AD55-83C7CD9DE5B4}" destId="{AFD19F02-89E1-8B41-B6B9-78C04C0091E6}" srcOrd="2" destOrd="0" presId="urn:microsoft.com/office/officeart/2005/8/layout/vProcess5"/>
    <dgm:cxn modelId="{69D2F13D-105A-2F45-AEAD-6104F4C09322}" type="presParOf" srcId="{5FF9774B-FCD6-2249-AD55-83C7CD9DE5B4}" destId="{601ABC21-956E-1C47-8F4A-1763A5B6AA9A}" srcOrd="3" destOrd="0" presId="urn:microsoft.com/office/officeart/2005/8/layout/vProcess5"/>
    <dgm:cxn modelId="{FBCB32B4-ED9B-B341-9538-E3A5055E013C}" type="presParOf" srcId="{5FF9774B-FCD6-2249-AD55-83C7CD9DE5B4}" destId="{85E90CBA-2108-C445-A4B4-C3F0FB9E651E}" srcOrd="4" destOrd="0" presId="urn:microsoft.com/office/officeart/2005/8/layout/vProcess5"/>
    <dgm:cxn modelId="{74BCE714-99A6-3C49-9DC1-D82FB7712A1B}" type="presParOf" srcId="{5FF9774B-FCD6-2249-AD55-83C7CD9DE5B4}" destId="{7F1D1B29-B632-CB4B-92C0-5138556E4799}" srcOrd="5" destOrd="0" presId="urn:microsoft.com/office/officeart/2005/8/layout/vProcess5"/>
    <dgm:cxn modelId="{C9ABAECB-D7E4-264C-AEA3-5F77F89D91D9}" type="presParOf" srcId="{5FF9774B-FCD6-2249-AD55-83C7CD9DE5B4}" destId="{D7FB61AA-1921-3740-8BE1-7B7BBF1F17BD}" srcOrd="6" destOrd="0" presId="urn:microsoft.com/office/officeart/2005/8/layout/vProcess5"/>
    <dgm:cxn modelId="{35F87AF0-54F3-6249-A9B4-4018123F7717}" type="presParOf" srcId="{5FF9774B-FCD6-2249-AD55-83C7CD9DE5B4}" destId="{2339B8FB-2333-E743-97BE-D106CD9F1E40}" srcOrd="7" destOrd="0" presId="urn:microsoft.com/office/officeart/2005/8/layout/vProcess5"/>
    <dgm:cxn modelId="{D079BFF1-1721-9348-A4C5-9B641F7A6C78}" type="presParOf" srcId="{5FF9774B-FCD6-2249-AD55-83C7CD9DE5B4}" destId="{171B8D2B-A58B-8E4D-8187-5924619CCEB2}" srcOrd="8" destOrd="0" presId="urn:microsoft.com/office/officeart/2005/8/layout/vProcess5"/>
    <dgm:cxn modelId="{D2FF1684-13A9-2840-B56D-9DFE54B73289}" type="presParOf" srcId="{5FF9774B-FCD6-2249-AD55-83C7CD9DE5B4}" destId="{2E0E8F8A-28AC-D54F-B310-89E24C2BD899}" srcOrd="9" destOrd="0" presId="urn:microsoft.com/office/officeart/2005/8/layout/vProcess5"/>
    <dgm:cxn modelId="{72A8A8BA-3281-444E-B5AB-A831BE502862}" type="presParOf" srcId="{5FF9774B-FCD6-2249-AD55-83C7CD9DE5B4}" destId="{CFA65F00-0E66-134D-A138-781920BD42E3}" srcOrd="10" destOrd="0" presId="urn:microsoft.com/office/officeart/2005/8/layout/vProcess5"/>
    <dgm:cxn modelId="{CEBF0DD4-4029-FD4E-8E09-CD54F7900EBF}" type="presParOf" srcId="{5FF9774B-FCD6-2249-AD55-83C7CD9DE5B4}" destId="{E5D1F92C-D908-CE4F-A520-0E10E7AB73BD}" srcOrd="11" destOrd="0" presId="urn:microsoft.com/office/officeart/2005/8/layout/vProcess5"/>
    <dgm:cxn modelId="{E59B362A-1139-F04D-9D63-22091013D3C9}" type="presParOf" srcId="{5FF9774B-FCD6-2249-AD55-83C7CD9DE5B4}" destId="{F361ED51-C78B-884B-A0E5-8F724E935995}" srcOrd="12" destOrd="0" presId="urn:microsoft.com/office/officeart/2005/8/layout/vProcess5"/>
    <dgm:cxn modelId="{35D6AA29-0D7D-5743-AA95-2A6797A5CEC5}" type="presParOf" srcId="{5FF9774B-FCD6-2249-AD55-83C7CD9DE5B4}" destId="{FD7800F8-0305-B846-9527-4B693D0F0AF7}" srcOrd="13" destOrd="0" presId="urn:microsoft.com/office/officeart/2005/8/layout/vProcess5"/>
    <dgm:cxn modelId="{5AA52595-4131-B645-8098-42F7AEF7701F}" type="presParOf" srcId="{5FF9774B-FCD6-2249-AD55-83C7CD9DE5B4}" destId="{13CAE424-BE42-5347-BEC4-EF83260D6FC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8311B5-E9C3-C64C-BFF4-EE7971BE511A}" type="doc">
      <dgm:prSet loTypeId="urn:microsoft.com/office/officeart/2005/8/layout/vProcess5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3BAB9F1-7234-464C-87A6-79EC84A7DE77}">
      <dgm:prSet phldrT="[Text]"/>
      <dgm:spPr/>
      <dgm:t>
        <a:bodyPr/>
        <a:lstStyle/>
        <a:p>
          <a:r>
            <a:rPr lang="en-US" dirty="0"/>
            <a:t>Select weather event of interest from map</a:t>
          </a:r>
        </a:p>
      </dgm:t>
    </dgm:pt>
    <dgm:pt modelId="{0433E853-19DD-8740-8371-1C8535575196}" type="parTrans" cxnId="{C6AD1094-A947-2E4B-A23D-E79919219603}">
      <dgm:prSet/>
      <dgm:spPr/>
      <dgm:t>
        <a:bodyPr/>
        <a:lstStyle/>
        <a:p>
          <a:endParaRPr lang="en-US"/>
        </a:p>
      </dgm:t>
    </dgm:pt>
    <dgm:pt modelId="{62D57CE0-315E-DB4D-8A6B-E23EAFA8C68B}" type="sibTrans" cxnId="{C6AD1094-A947-2E4B-A23D-E79919219603}">
      <dgm:prSet/>
      <dgm:spPr/>
      <dgm:t>
        <a:bodyPr/>
        <a:lstStyle/>
        <a:p>
          <a:endParaRPr lang="en-US"/>
        </a:p>
      </dgm:t>
    </dgm:pt>
    <dgm:pt modelId="{6B887492-2EEA-AB4F-808E-66BA48097D10}">
      <dgm:prSet phldrT="[Text]"/>
      <dgm:spPr/>
      <dgm:t>
        <a:bodyPr/>
        <a:lstStyle/>
        <a:p>
          <a:r>
            <a:rPr lang="en-US" dirty="0"/>
            <a:t>Access public Twitter stream, filter by weather keywords</a:t>
          </a:r>
        </a:p>
      </dgm:t>
    </dgm:pt>
    <dgm:pt modelId="{2B39D244-A05D-FC4F-88CB-5258D04B001F}" type="parTrans" cxnId="{D6DEC453-5D10-5C48-A8CB-A7A014E63F36}">
      <dgm:prSet/>
      <dgm:spPr/>
      <dgm:t>
        <a:bodyPr/>
        <a:lstStyle/>
        <a:p>
          <a:endParaRPr lang="en-US"/>
        </a:p>
      </dgm:t>
    </dgm:pt>
    <dgm:pt modelId="{80E0FB31-E0FC-464B-8B8C-7D2F8E883323}" type="sibTrans" cxnId="{D6DEC453-5D10-5C48-A8CB-A7A014E63F36}">
      <dgm:prSet/>
      <dgm:spPr/>
      <dgm:t>
        <a:bodyPr/>
        <a:lstStyle/>
        <a:p>
          <a:endParaRPr lang="en-US"/>
        </a:p>
      </dgm:t>
    </dgm:pt>
    <dgm:pt modelId="{D4F7380A-250D-DA45-90B4-F0FBC265FE68}">
      <dgm:prSet phldrT="[Text]"/>
      <dgm:spPr/>
      <dgm:t>
        <a:bodyPr/>
        <a:lstStyle/>
        <a:p>
          <a:r>
            <a:rPr lang="en-US" dirty="0"/>
            <a:t>Filter to region of interest (based on tweeting location, if any)</a:t>
          </a:r>
        </a:p>
      </dgm:t>
    </dgm:pt>
    <dgm:pt modelId="{0493B76D-F321-FF47-9A4E-289B2A3BD9CD}" type="parTrans" cxnId="{A5B11AE2-12D9-C44E-8066-E1E17658E653}">
      <dgm:prSet/>
      <dgm:spPr/>
      <dgm:t>
        <a:bodyPr/>
        <a:lstStyle/>
        <a:p>
          <a:endParaRPr lang="en-US"/>
        </a:p>
      </dgm:t>
    </dgm:pt>
    <dgm:pt modelId="{6567A742-1213-854A-8C4C-11E0EBA7A04A}" type="sibTrans" cxnId="{A5B11AE2-12D9-C44E-8066-E1E17658E653}">
      <dgm:prSet/>
      <dgm:spPr/>
      <dgm:t>
        <a:bodyPr/>
        <a:lstStyle/>
        <a:p>
          <a:endParaRPr lang="en-US"/>
        </a:p>
      </dgm:t>
    </dgm:pt>
    <dgm:pt modelId="{30EFBA9F-D779-DC49-9636-9E3C7C4CF2D2}">
      <dgm:prSet/>
      <dgm:spPr/>
      <dgm:t>
        <a:bodyPr/>
        <a:lstStyle/>
        <a:p>
          <a:r>
            <a:rPr lang="en-US" dirty="0"/>
            <a:t>Measure relevance to weather event; display filtered tweets</a:t>
          </a:r>
        </a:p>
      </dgm:t>
    </dgm:pt>
    <dgm:pt modelId="{0737D1A8-5FB9-9F41-B3E3-84FF80C6DA0C}" type="parTrans" cxnId="{58BA0C47-D949-1C47-9F7C-3F2EBFBD4906}">
      <dgm:prSet/>
      <dgm:spPr/>
      <dgm:t>
        <a:bodyPr/>
        <a:lstStyle/>
        <a:p>
          <a:endParaRPr lang="en-US"/>
        </a:p>
      </dgm:t>
    </dgm:pt>
    <dgm:pt modelId="{9B9A6409-1821-4444-8B98-A94CEE81A263}" type="sibTrans" cxnId="{58BA0C47-D949-1C47-9F7C-3F2EBFBD4906}">
      <dgm:prSet/>
      <dgm:spPr/>
      <dgm:t>
        <a:bodyPr/>
        <a:lstStyle/>
        <a:p>
          <a:endParaRPr lang="en-US"/>
        </a:p>
      </dgm:t>
    </dgm:pt>
    <dgm:pt modelId="{5FF9774B-FCD6-2249-AD55-83C7CD9DE5B4}" type="pres">
      <dgm:prSet presAssocID="{C88311B5-E9C3-C64C-BFF4-EE7971BE511A}" presName="outerComposite" presStyleCnt="0">
        <dgm:presLayoutVars>
          <dgm:chMax val="5"/>
          <dgm:dir/>
          <dgm:resizeHandles val="exact"/>
        </dgm:presLayoutVars>
      </dgm:prSet>
      <dgm:spPr/>
    </dgm:pt>
    <dgm:pt modelId="{D68F59AC-668B-9E48-AD5B-937E8FDD3B3F}" type="pres">
      <dgm:prSet presAssocID="{C88311B5-E9C3-C64C-BFF4-EE7971BE511A}" presName="dummyMaxCanvas" presStyleCnt="0">
        <dgm:presLayoutVars/>
      </dgm:prSet>
      <dgm:spPr/>
    </dgm:pt>
    <dgm:pt modelId="{7D6A85C6-BFC3-0F4F-915B-7EFD6EF3A1CF}" type="pres">
      <dgm:prSet presAssocID="{C88311B5-E9C3-C64C-BFF4-EE7971BE511A}" presName="FourNodes_1" presStyleLbl="node1" presStyleIdx="0" presStyleCnt="4">
        <dgm:presLayoutVars>
          <dgm:bulletEnabled val="1"/>
        </dgm:presLayoutVars>
      </dgm:prSet>
      <dgm:spPr/>
    </dgm:pt>
    <dgm:pt modelId="{3D1400F4-2DEB-A041-9014-25FFF057089A}" type="pres">
      <dgm:prSet presAssocID="{C88311B5-E9C3-C64C-BFF4-EE7971BE511A}" presName="FourNodes_2" presStyleLbl="node1" presStyleIdx="1" presStyleCnt="4">
        <dgm:presLayoutVars>
          <dgm:bulletEnabled val="1"/>
        </dgm:presLayoutVars>
      </dgm:prSet>
      <dgm:spPr/>
    </dgm:pt>
    <dgm:pt modelId="{69D46F85-4795-BB4D-8103-FD953B5D420F}" type="pres">
      <dgm:prSet presAssocID="{C88311B5-E9C3-C64C-BFF4-EE7971BE511A}" presName="FourNodes_3" presStyleLbl="node1" presStyleIdx="2" presStyleCnt="4">
        <dgm:presLayoutVars>
          <dgm:bulletEnabled val="1"/>
        </dgm:presLayoutVars>
      </dgm:prSet>
      <dgm:spPr/>
    </dgm:pt>
    <dgm:pt modelId="{361C9360-9A1C-BE4D-89F6-E139A53475C3}" type="pres">
      <dgm:prSet presAssocID="{C88311B5-E9C3-C64C-BFF4-EE7971BE511A}" presName="FourNodes_4" presStyleLbl="node1" presStyleIdx="3" presStyleCnt="4">
        <dgm:presLayoutVars>
          <dgm:bulletEnabled val="1"/>
        </dgm:presLayoutVars>
      </dgm:prSet>
      <dgm:spPr/>
    </dgm:pt>
    <dgm:pt modelId="{90B0C5E6-EDA6-714C-B035-5DDDAD3818D4}" type="pres">
      <dgm:prSet presAssocID="{C88311B5-E9C3-C64C-BFF4-EE7971BE511A}" presName="FourConn_1-2" presStyleLbl="fgAccFollowNode1" presStyleIdx="0" presStyleCnt="3">
        <dgm:presLayoutVars>
          <dgm:bulletEnabled val="1"/>
        </dgm:presLayoutVars>
      </dgm:prSet>
      <dgm:spPr/>
    </dgm:pt>
    <dgm:pt modelId="{200F988F-ABA2-CF49-89E8-A5D47D26C9C1}" type="pres">
      <dgm:prSet presAssocID="{C88311B5-E9C3-C64C-BFF4-EE7971BE511A}" presName="FourConn_2-3" presStyleLbl="fgAccFollowNode1" presStyleIdx="1" presStyleCnt="3">
        <dgm:presLayoutVars>
          <dgm:bulletEnabled val="1"/>
        </dgm:presLayoutVars>
      </dgm:prSet>
      <dgm:spPr/>
    </dgm:pt>
    <dgm:pt modelId="{4A7D66B9-127B-764E-B50B-3294FEDAAAEB}" type="pres">
      <dgm:prSet presAssocID="{C88311B5-E9C3-C64C-BFF4-EE7971BE511A}" presName="FourConn_3-4" presStyleLbl="fgAccFollowNode1" presStyleIdx="2" presStyleCnt="3">
        <dgm:presLayoutVars>
          <dgm:bulletEnabled val="1"/>
        </dgm:presLayoutVars>
      </dgm:prSet>
      <dgm:spPr/>
    </dgm:pt>
    <dgm:pt modelId="{71286090-A3FC-294A-9C97-BD83A208EEB9}" type="pres">
      <dgm:prSet presAssocID="{C88311B5-E9C3-C64C-BFF4-EE7971BE511A}" presName="FourNodes_1_text" presStyleLbl="node1" presStyleIdx="3" presStyleCnt="4">
        <dgm:presLayoutVars>
          <dgm:bulletEnabled val="1"/>
        </dgm:presLayoutVars>
      </dgm:prSet>
      <dgm:spPr/>
    </dgm:pt>
    <dgm:pt modelId="{3D99329F-6F18-9844-80A2-AF6B3BE5D177}" type="pres">
      <dgm:prSet presAssocID="{C88311B5-E9C3-C64C-BFF4-EE7971BE511A}" presName="FourNodes_2_text" presStyleLbl="node1" presStyleIdx="3" presStyleCnt="4">
        <dgm:presLayoutVars>
          <dgm:bulletEnabled val="1"/>
        </dgm:presLayoutVars>
      </dgm:prSet>
      <dgm:spPr/>
    </dgm:pt>
    <dgm:pt modelId="{99949998-49DE-1049-B741-D90D61C2BC69}" type="pres">
      <dgm:prSet presAssocID="{C88311B5-E9C3-C64C-BFF4-EE7971BE511A}" presName="FourNodes_3_text" presStyleLbl="node1" presStyleIdx="3" presStyleCnt="4">
        <dgm:presLayoutVars>
          <dgm:bulletEnabled val="1"/>
        </dgm:presLayoutVars>
      </dgm:prSet>
      <dgm:spPr/>
    </dgm:pt>
    <dgm:pt modelId="{74FF4E46-F1D9-DA47-A181-057C308E242B}" type="pres">
      <dgm:prSet presAssocID="{C88311B5-E9C3-C64C-BFF4-EE7971BE511A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2BDEC2B-755C-4146-BD82-78124F5F71F7}" type="presOf" srcId="{C88311B5-E9C3-C64C-BFF4-EE7971BE511A}" destId="{5FF9774B-FCD6-2249-AD55-83C7CD9DE5B4}" srcOrd="0" destOrd="0" presId="urn:microsoft.com/office/officeart/2005/8/layout/vProcess5"/>
    <dgm:cxn modelId="{A511E02E-8099-3341-AADB-A06BA546530A}" type="presOf" srcId="{6567A742-1213-854A-8C4C-11E0EBA7A04A}" destId="{4A7D66B9-127B-764E-B50B-3294FEDAAAEB}" srcOrd="0" destOrd="0" presId="urn:microsoft.com/office/officeart/2005/8/layout/vProcess5"/>
    <dgm:cxn modelId="{58BA0C47-D949-1C47-9F7C-3F2EBFBD4906}" srcId="{C88311B5-E9C3-C64C-BFF4-EE7971BE511A}" destId="{30EFBA9F-D779-DC49-9636-9E3C7C4CF2D2}" srcOrd="3" destOrd="0" parTransId="{0737D1A8-5FB9-9F41-B3E3-84FF80C6DA0C}" sibTransId="{9B9A6409-1821-4444-8B98-A94CEE81A263}"/>
    <dgm:cxn modelId="{D6DEC453-5D10-5C48-A8CB-A7A014E63F36}" srcId="{C88311B5-E9C3-C64C-BFF4-EE7971BE511A}" destId="{6B887492-2EEA-AB4F-808E-66BA48097D10}" srcOrd="1" destOrd="0" parTransId="{2B39D244-A05D-FC4F-88CB-5258D04B001F}" sibTransId="{80E0FB31-E0FC-464B-8B8C-7D2F8E883323}"/>
    <dgm:cxn modelId="{FAE45465-C14E-984B-9746-2B9C03EA113C}" type="presOf" srcId="{80E0FB31-E0FC-464B-8B8C-7D2F8E883323}" destId="{200F988F-ABA2-CF49-89E8-A5D47D26C9C1}" srcOrd="0" destOrd="0" presId="urn:microsoft.com/office/officeart/2005/8/layout/vProcess5"/>
    <dgm:cxn modelId="{D8D34667-8AB9-6341-BA89-780F5C228BA2}" type="presOf" srcId="{6B887492-2EEA-AB4F-808E-66BA48097D10}" destId="{3D1400F4-2DEB-A041-9014-25FFF057089A}" srcOrd="0" destOrd="0" presId="urn:microsoft.com/office/officeart/2005/8/layout/vProcess5"/>
    <dgm:cxn modelId="{15FA7772-D696-5844-9F7D-B42BBFBB9662}" type="presOf" srcId="{30EFBA9F-D779-DC49-9636-9E3C7C4CF2D2}" destId="{74FF4E46-F1D9-DA47-A181-057C308E242B}" srcOrd="1" destOrd="0" presId="urn:microsoft.com/office/officeart/2005/8/layout/vProcess5"/>
    <dgm:cxn modelId="{5D0F337D-307E-0346-9F63-2F0E855CE59E}" type="presOf" srcId="{6B887492-2EEA-AB4F-808E-66BA48097D10}" destId="{3D99329F-6F18-9844-80A2-AF6B3BE5D177}" srcOrd="1" destOrd="0" presId="urn:microsoft.com/office/officeart/2005/8/layout/vProcess5"/>
    <dgm:cxn modelId="{F78E4887-B90B-CF4C-8728-4FCF552F2308}" type="presOf" srcId="{D4F7380A-250D-DA45-90B4-F0FBC265FE68}" destId="{69D46F85-4795-BB4D-8103-FD953B5D420F}" srcOrd="0" destOrd="0" presId="urn:microsoft.com/office/officeart/2005/8/layout/vProcess5"/>
    <dgm:cxn modelId="{C6AD1094-A947-2E4B-A23D-E79919219603}" srcId="{C88311B5-E9C3-C64C-BFF4-EE7971BE511A}" destId="{73BAB9F1-7234-464C-87A6-79EC84A7DE77}" srcOrd="0" destOrd="0" parTransId="{0433E853-19DD-8740-8371-1C8535575196}" sibTransId="{62D57CE0-315E-DB4D-8A6B-E23EAFA8C68B}"/>
    <dgm:cxn modelId="{E4AFAD9A-82F7-6042-9370-6D06BBB0DD3B}" type="presOf" srcId="{73BAB9F1-7234-464C-87A6-79EC84A7DE77}" destId="{71286090-A3FC-294A-9C97-BD83A208EEB9}" srcOrd="1" destOrd="0" presId="urn:microsoft.com/office/officeart/2005/8/layout/vProcess5"/>
    <dgm:cxn modelId="{ACCA609E-9D45-B54D-A578-D9BBA7369090}" type="presOf" srcId="{D4F7380A-250D-DA45-90B4-F0FBC265FE68}" destId="{99949998-49DE-1049-B741-D90D61C2BC69}" srcOrd="1" destOrd="0" presId="urn:microsoft.com/office/officeart/2005/8/layout/vProcess5"/>
    <dgm:cxn modelId="{1128EEDF-2433-E24B-8E5A-E758E713427D}" type="presOf" srcId="{30EFBA9F-D779-DC49-9636-9E3C7C4CF2D2}" destId="{361C9360-9A1C-BE4D-89F6-E139A53475C3}" srcOrd="0" destOrd="0" presId="urn:microsoft.com/office/officeart/2005/8/layout/vProcess5"/>
    <dgm:cxn modelId="{A5B11AE2-12D9-C44E-8066-E1E17658E653}" srcId="{C88311B5-E9C3-C64C-BFF4-EE7971BE511A}" destId="{D4F7380A-250D-DA45-90B4-F0FBC265FE68}" srcOrd="2" destOrd="0" parTransId="{0493B76D-F321-FF47-9A4E-289B2A3BD9CD}" sibTransId="{6567A742-1213-854A-8C4C-11E0EBA7A04A}"/>
    <dgm:cxn modelId="{392D33E5-9C9B-FD4F-8DA7-2E389C97B054}" type="presOf" srcId="{73BAB9F1-7234-464C-87A6-79EC84A7DE77}" destId="{7D6A85C6-BFC3-0F4F-915B-7EFD6EF3A1CF}" srcOrd="0" destOrd="0" presId="urn:microsoft.com/office/officeart/2005/8/layout/vProcess5"/>
    <dgm:cxn modelId="{E26D9BFD-CFE4-2047-9348-B152099D7ACD}" type="presOf" srcId="{62D57CE0-315E-DB4D-8A6B-E23EAFA8C68B}" destId="{90B0C5E6-EDA6-714C-B035-5DDDAD3818D4}" srcOrd="0" destOrd="0" presId="urn:microsoft.com/office/officeart/2005/8/layout/vProcess5"/>
    <dgm:cxn modelId="{0E98764C-8FE5-3F40-BED0-F24D36066951}" type="presParOf" srcId="{5FF9774B-FCD6-2249-AD55-83C7CD9DE5B4}" destId="{D68F59AC-668B-9E48-AD5B-937E8FDD3B3F}" srcOrd="0" destOrd="0" presId="urn:microsoft.com/office/officeart/2005/8/layout/vProcess5"/>
    <dgm:cxn modelId="{DCE881FC-8269-2E43-8A52-36071EB75227}" type="presParOf" srcId="{5FF9774B-FCD6-2249-AD55-83C7CD9DE5B4}" destId="{7D6A85C6-BFC3-0F4F-915B-7EFD6EF3A1CF}" srcOrd="1" destOrd="0" presId="urn:microsoft.com/office/officeart/2005/8/layout/vProcess5"/>
    <dgm:cxn modelId="{6780810F-7D2A-CD4C-AE5E-55FB828F0499}" type="presParOf" srcId="{5FF9774B-FCD6-2249-AD55-83C7CD9DE5B4}" destId="{3D1400F4-2DEB-A041-9014-25FFF057089A}" srcOrd="2" destOrd="0" presId="urn:microsoft.com/office/officeart/2005/8/layout/vProcess5"/>
    <dgm:cxn modelId="{0824C268-185F-5145-AB61-B231F71AD59B}" type="presParOf" srcId="{5FF9774B-FCD6-2249-AD55-83C7CD9DE5B4}" destId="{69D46F85-4795-BB4D-8103-FD953B5D420F}" srcOrd="3" destOrd="0" presId="urn:microsoft.com/office/officeart/2005/8/layout/vProcess5"/>
    <dgm:cxn modelId="{BF3489FC-8607-C949-84E8-49A8E266F3F6}" type="presParOf" srcId="{5FF9774B-FCD6-2249-AD55-83C7CD9DE5B4}" destId="{361C9360-9A1C-BE4D-89F6-E139A53475C3}" srcOrd="4" destOrd="0" presId="urn:microsoft.com/office/officeart/2005/8/layout/vProcess5"/>
    <dgm:cxn modelId="{6E98A505-3998-184D-B9AB-FCA2F2D5AFE1}" type="presParOf" srcId="{5FF9774B-FCD6-2249-AD55-83C7CD9DE5B4}" destId="{90B0C5E6-EDA6-714C-B035-5DDDAD3818D4}" srcOrd="5" destOrd="0" presId="urn:microsoft.com/office/officeart/2005/8/layout/vProcess5"/>
    <dgm:cxn modelId="{B621ADA3-FC9D-6244-9276-1107A06E79EE}" type="presParOf" srcId="{5FF9774B-FCD6-2249-AD55-83C7CD9DE5B4}" destId="{200F988F-ABA2-CF49-89E8-A5D47D26C9C1}" srcOrd="6" destOrd="0" presId="urn:microsoft.com/office/officeart/2005/8/layout/vProcess5"/>
    <dgm:cxn modelId="{BFF879AB-17D8-1243-8CA1-80F2DA6AB18A}" type="presParOf" srcId="{5FF9774B-FCD6-2249-AD55-83C7CD9DE5B4}" destId="{4A7D66B9-127B-764E-B50B-3294FEDAAAEB}" srcOrd="7" destOrd="0" presId="urn:microsoft.com/office/officeart/2005/8/layout/vProcess5"/>
    <dgm:cxn modelId="{E3079CFF-2FB8-3E44-95AB-CF070A86ED13}" type="presParOf" srcId="{5FF9774B-FCD6-2249-AD55-83C7CD9DE5B4}" destId="{71286090-A3FC-294A-9C97-BD83A208EEB9}" srcOrd="8" destOrd="0" presId="urn:microsoft.com/office/officeart/2005/8/layout/vProcess5"/>
    <dgm:cxn modelId="{DED00BC7-7F41-0840-90D9-D5F4EAFDB60B}" type="presParOf" srcId="{5FF9774B-FCD6-2249-AD55-83C7CD9DE5B4}" destId="{3D99329F-6F18-9844-80A2-AF6B3BE5D177}" srcOrd="9" destOrd="0" presId="urn:microsoft.com/office/officeart/2005/8/layout/vProcess5"/>
    <dgm:cxn modelId="{0B031C86-F74C-7D44-A564-C754E685BE46}" type="presParOf" srcId="{5FF9774B-FCD6-2249-AD55-83C7CD9DE5B4}" destId="{99949998-49DE-1049-B741-D90D61C2BC69}" srcOrd="10" destOrd="0" presId="urn:microsoft.com/office/officeart/2005/8/layout/vProcess5"/>
    <dgm:cxn modelId="{149F9F6C-4088-3649-9F54-0751FA87560D}" type="presParOf" srcId="{5FF9774B-FCD6-2249-AD55-83C7CD9DE5B4}" destId="{74FF4E46-F1D9-DA47-A181-057C308E242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DC737C-A49B-4E4B-9B28-6D020335EECD}">
      <dsp:nvSpPr>
        <dsp:cNvPr id="0" name=""/>
        <dsp:cNvSpPr/>
      </dsp:nvSpPr>
      <dsp:spPr>
        <a:xfrm>
          <a:off x="0" y="0"/>
          <a:ext cx="3149867" cy="8489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Obtain authorization</a:t>
          </a:r>
        </a:p>
      </dsp:txBody>
      <dsp:txXfrm>
        <a:off x="24865" y="24865"/>
        <a:ext cx="2134458" cy="799218"/>
      </dsp:txXfrm>
    </dsp:sp>
    <dsp:sp modelId="{AFD19F02-89E1-8B41-B6B9-78C04C0091E6}">
      <dsp:nvSpPr>
        <dsp:cNvPr id="0" name=""/>
        <dsp:cNvSpPr/>
      </dsp:nvSpPr>
      <dsp:spPr>
        <a:xfrm>
          <a:off x="235217" y="966858"/>
          <a:ext cx="3149867" cy="848948"/>
        </a:xfrm>
        <a:prstGeom prst="roundRect">
          <a:avLst>
            <a:gd name="adj" fmla="val 10000"/>
          </a:avLst>
        </a:prstGeom>
        <a:solidFill>
          <a:schemeClr val="accent4">
            <a:hueOff val="742497"/>
            <a:satOff val="320"/>
            <a:lumOff val="-59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Submit file to BrownDog for extraction</a:t>
          </a:r>
        </a:p>
      </dsp:txBody>
      <dsp:txXfrm>
        <a:off x="260082" y="991723"/>
        <a:ext cx="2313103" cy="799218"/>
      </dsp:txXfrm>
    </dsp:sp>
    <dsp:sp modelId="{601ABC21-956E-1C47-8F4A-1763A5B6AA9A}">
      <dsp:nvSpPr>
        <dsp:cNvPr id="0" name=""/>
        <dsp:cNvSpPr/>
      </dsp:nvSpPr>
      <dsp:spPr>
        <a:xfrm>
          <a:off x="470434" y="1933716"/>
          <a:ext cx="3149867" cy="848948"/>
        </a:xfrm>
        <a:prstGeom prst="roundRect">
          <a:avLst>
            <a:gd name="adj" fmla="val 10000"/>
          </a:avLst>
        </a:prstGeom>
        <a:solidFill>
          <a:schemeClr val="accent4">
            <a:hueOff val="1484993"/>
            <a:satOff val="640"/>
            <a:lumOff val="-119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Poll for status</a:t>
          </a:r>
        </a:p>
      </dsp:txBody>
      <dsp:txXfrm>
        <a:off x="495299" y="1958581"/>
        <a:ext cx="2313103" cy="799218"/>
      </dsp:txXfrm>
    </dsp:sp>
    <dsp:sp modelId="{85E90CBA-2108-C445-A4B4-C3F0FB9E651E}">
      <dsp:nvSpPr>
        <dsp:cNvPr id="0" name=""/>
        <dsp:cNvSpPr/>
      </dsp:nvSpPr>
      <dsp:spPr>
        <a:xfrm>
          <a:off x="705652" y="2900574"/>
          <a:ext cx="3149867" cy="848948"/>
        </a:xfrm>
        <a:prstGeom prst="roundRect">
          <a:avLst>
            <a:gd name="adj" fmla="val 10000"/>
          </a:avLst>
        </a:prstGeom>
        <a:solidFill>
          <a:schemeClr val="accent4">
            <a:hueOff val="2227490"/>
            <a:satOff val="960"/>
            <a:lumOff val="-179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Process returned metadata for GPS info</a:t>
          </a:r>
        </a:p>
      </dsp:txBody>
      <dsp:txXfrm>
        <a:off x="730517" y="2925439"/>
        <a:ext cx="2313103" cy="799218"/>
      </dsp:txXfrm>
    </dsp:sp>
    <dsp:sp modelId="{7F1D1B29-B632-CB4B-92C0-5138556E4799}">
      <dsp:nvSpPr>
        <dsp:cNvPr id="0" name=""/>
        <dsp:cNvSpPr/>
      </dsp:nvSpPr>
      <dsp:spPr>
        <a:xfrm>
          <a:off x="940869" y="3867432"/>
          <a:ext cx="3149867" cy="848948"/>
        </a:xfrm>
        <a:prstGeom prst="roundRect">
          <a:avLst>
            <a:gd name="adj" fmla="val 10000"/>
          </a:avLst>
        </a:prstGeom>
        <a:solidFill>
          <a:schemeClr val="accent4">
            <a:hueOff val="2969986"/>
            <a:satOff val="1280"/>
            <a:lumOff val="-239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Display image locations on map</a:t>
          </a:r>
        </a:p>
      </dsp:txBody>
      <dsp:txXfrm>
        <a:off x="965734" y="3892297"/>
        <a:ext cx="2313103" cy="799218"/>
      </dsp:txXfrm>
    </dsp:sp>
    <dsp:sp modelId="{D7FB61AA-1921-3740-8BE1-7B7BBF1F17BD}">
      <dsp:nvSpPr>
        <dsp:cNvPr id="0" name=""/>
        <dsp:cNvSpPr/>
      </dsp:nvSpPr>
      <dsp:spPr>
        <a:xfrm>
          <a:off x="2598050" y="620204"/>
          <a:ext cx="551816" cy="551816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2722209" y="620204"/>
        <a:ext cx="303498" cy="415242"/>
      </dsp:txXfrm>
    </dsp:sp>
    <dsp:sp modelId="{2339B8FB-2333-E743-97BE-D106CD9F1E40}">
      <dsp:nvSpPr>
        <dsp:cNvPr id="0" name=""/>
        <dsp:cNvSpPr/>
      </dsp:nvSpPr>
      <dsp:spPr>
        <a:xfrm>
          <a:off x="2833268" y="1587062"/>
          <a:ext cx="551816" cy="551816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933069"/>
            <a:satOff val="-5837"/>
            <a:lumOff val="-1374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933069"/>
              <a:satOff val="-5837"/>
              <a:lumOff val="-13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2957427" y="1587062"/>
        <a:ext cx="303498" cy="415242"/>
      </dsp:txXfrm>
    </dsp:sp>
    <dsp:sp modelId="{171B8D2B-A58B-8E4D-8187-5924619CCEB2}">
      <dsp:nvSpPr>
        <dsp:cNvPr id="0" name=""/>
        <dsp:cNvSpPr/>
      </dsp:nvSpPr>
      <dsp:spPr>
        <a:xfrm>
          <a:off x="3068485" y="2539771"/>
          <a:ext cx="551816" cy="551816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1866138"/>
            <a:satOff val="-11675"/>
            <a:lumOff val="-2749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1866138"/>
              <a:satOff val="-11675"/>
              <a:lumOff val="-27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192644" y="2539771"/>
        <a:ext cx="303498" cy="415242"/>
      </dsp:txXfrm>
    </dsp:sp>
    <dsp:sp modelId="{2E0E8F8A-28AC-D54F-B310-89E24C2BD899}">
      <dsp:nvSpPr>
        <dsp:cNvPr id="0" name=""/>
        <dsp:cNvSpPr/>
      </dsp:nvSpPr>
      <dsp:spPr>
        <a:xfrm>
          <a:off x="3303703" y="3516062"/>
          <a:ext cx="551816" cy="551816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2799207"/>
            <a:satOff val="-17512"/>
            <a:lumOff val="-4123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2799207"/>
              <a:satOff val="-17512"/>
              <a:lumOff val="-41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427862" y="3516062"/>
        <a:ext cx="303498" cy="4152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6A85C6-BFC3-0F4F-915B-7EFD6EF3A1CF}">
      <dsp:nvSpPr>
        <dsp:cNvPr id="0" name=""/>
        <dsp:cNvSpPr/>
      </dsp:nvSpPr>
      <dsp:spPr>
        <a:xfrm>
          <a:off x="0" y="0"/>
          <a:ext cx="3272589" cy="103760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Select weather event of interest from map</a:t>
          </a:r>
        </a:p>
      </dsp:txBody>
      <dsp:txXfrm>
        <a:off x="30390" y="30390"/>
        <a:ext cx="2065257" cy="976823"/>
      </dsp:txXfrm>
    </dsp:sp>
    <dsp:sp modelId="{3D1400F4-2DEB-A041-9014-25FFF057089A}">
      <dsp:nvSpPr>
        <dsp:cNvPr id="0" name=""/>
        <dsp:cNvSpPr/>
      </dsp:nvSpPr>
      <dsp:spPr>
        <a:xfrm>
          <a:off x="274079" y="1226259"/>
          <a:ext cx="3272589" cy="1037603"/>
        </a:xfrm>
        <a:prstGeom prst="roundRect">
          <a:avLst>
            <a:gd name="adj" fmla="val 10000"/>
          </a:avLst>
        </a:prstGeom>
        <a:solidFill>
          <a:schemeClr val="accent4">
            <a:hueOff val="989995"/>
            <a:satOff val="427"/>
            <a:lumOff val="-79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Access public Twitter stream, filter by weather keywords</a:t>
          </a:r>
        </a:p>
      </dsp:txBody>
      <dsp:txXfrm>
        <a:off x="304469" y="1256649"/>
        <a:ext cx="2263287" cy="976823"/>
      </dsp:txXfrm>
    </dsp:sp>
    <dsp:sp modelId="{69D46F85-4795-BB4D-8103-FD953B5D420F}">
      <dsp:nvSpPr>
        <dsp:cNvPr id="0" name=""/>
        <dsp:cNvSpPr/>
      </dsp:nvSpPr>
      <dsp:spPr>
        <a:xfrm>
          <a:off x="544068" y="2452518"/>
          <a:ext cx="3272589" cy="1037603"/>
        </a:xfrm>
        <a:prstGeom prst="roundRect">
          <a:avLst>
            <a:gd name="adj" fmla="val 10000"/>
          </a:avLst>
        </a:prstGeom>
        <a:solidFill>
          <a:schemeClr val="accent4">
            <a:hueOff val="1979991"/>
            <a:satOff val="853"/>
            <a:lumOff val="-159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Filter to region of interest (based on tweeting location, if any)</a:t>
          </a:r>
        </a:p>
      </dsp:txBody>
      <dsp:txXfrm>
        <a:off x="574458" y="2482908"/>
        <a:ext cx="2267378" cy="976823"/>
      </dsp:txXfrm>
    </dsp:sp>
    <dsp:sp modelId="{361C9360-9A1C-BE4D-89F6-E139A53475C3}">
      <dsp:nvSpPr>
        <dsp:cNvPr id="0" name=""/>
        <dsp:cNvSpPr/>
      </dsp:nvSpPr>
      <dsp:spPr>
        <a:xfrm>
          <a:off x="818147" y="3678777"/>
          <a:ext cx="3272589" cy="1037603"/>
        </a:xfrm>
        <a:prstGeom prst="roundRect">
          <a:avLst>
            <a:gd name="adj" fmla="val 10000"/>
          </a:avLst>
        </a:prstGeom>
        <a:solidFill>
          <a:schemeClr val="accent4">
            <a:hueOff val="2969986"/>
            <a:satOff val="1280"/>
            <a:lumOff val="-239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Measure relevance to weather event; display filtered tweets</a:t>
          </a:r>
        </a:p>
      </dsp:txBody>
      <dsp:txXfrm>
        <a:off x="848537" y="3709167"/>
        <a:ext cx="2263287" cy="976823"/>
      </dsp:txXfrm>
    </dsp:sp>
    <dsp:sp modelId="{90B0C5E6-EDA6-714C-B035-5DDDAD3818D4}">
      <dsp:nvSpPr>
        <dsp:cNvPr id="0" name=""/>
        <dsp:cNvSpPr/>
      </dsp:nvSpPr>
      <dsp:spPr>
        <a:xfrm>
          <a:off x="2598147" y="794710"/>
          <a:ext cx="674442" cy="674442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2749896" y="794710"/>
        <a:ext cx="370944" cy="507518"/>
      </dsp:txXfrm>
    </dsp:sp>
    <dsp:sp modelId="{200F988F-ABA2-CF49-89E8-A5D47D26C9C1}">
      <dsp:nvSpPr>
        <dsp:cNvPr id="0" name=""/>
        <dsp:cNvSpPr/>
      </dsp:nvSpPr>
      <dsp:spPr>
        <a:xfrm>
          <a:off x="2872226" y="2020969"/>
          <a:ext cx="674442" cy="674442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1399603"/>
            <a:satOff val="-8756"/>
            <a:lumOff val="-2061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1399603"/>
              <a:satOff val="-8756"/>
              <a:lumOff val="-20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3023975" y="2020969"/>
        <a:ext cx="370944" cy="507518"/>
      </dsp:txXfrm>
    </dsp:sp>
    <dsp:sp modelId="{4A7D66B9-127B-764E-B50B-3294FEDAAAEB}">
      <dsp:nvSpPr>
        <dsp:cNvPr id="0" name=""/>
        <dsp:cNvSpPr/>
      </dsp:nvSpPr>
      <dsp:spPr>
        <a:xfrm>
          <a:off x="3142215" y="3247228"/>
          <a:ext cx="674442" cy="674442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2799207"/>
            <a:satOff val="-17512"/>
            <a:lumOff val="-4123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2799207"/>
              <a:satOff val="-17512"/>
              <a:lumOff val="-41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3293964" y="3247228"/>
        <a:ext cx="370944" cy="5075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212850" y="857250"/>
            <a:ext cx="4889500" cy="366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731521" y="4620577"/>
            <a:ext cx="5852159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19" cy="48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00" rIns="96625" bIns="483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212850" y="857250"/>
            <a:ext cx="4889500" cy="3667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accent5">
            <a:alpha val="82745"/>
          </a:schemeClr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1143000" y="4174567"/>
            <a:ext cx="6858000" cy="143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1"/>
          <a:lstStyle>
            <a:lvl1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80"/>
              <a:buFont typeface="Arial"/>
              <a:buNone/>
              <a:defRPr sz="2400" b="0" i="1" u="none" strike="noStrike" cap="none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64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98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98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4068501" y="6311899"/>
            <a:ext cx="1006999" cy="43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ctrTitle"/>
          </p:nvPr>
        </p:nvSpPr>
        <p:spPr>
          <a:xfrm>
            <a:off x="685800" y="1687139"/>
            <a:ext cx="7772400" cy="232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1" name="Shape 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61243" y="273003"/>
            <a:ext cx="2029444" cy="7610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Shape 22"/>
          <p:cNvGrpSpPr/>
          <p:nvPr/>
        </p:nvGrpSpPr>
        <p:grpSpPr>
          <a:xfrm>
            <a:off x="306631" y="5870689"/>
            <a:ext cx="836369" cy="841408"/>
            <a:chOff x="238208" y="5839572"/>
            <a:chExt cx="856990" cy="862153"/>
          </a:xfrm>
        </p:grpSpPr>
        <p:sp>
          <p:nvSpPr>
            <p:cNvPr id="23" name="Shape 23"/>
            <p:cNvSpPr/>
            <p:nvPr/>
          </p:nvSpPr>
          <p:spPr>
            <a:xfrm>
              <a:off x="374618" y="5983014"/>
              <a:ext cx="540794" cy="540794"/>
            </a:xfrm>
            <a:prstGeom prst="ellipse">
              <a:avLst/>
            </a:prstGeom>
            <a:solidFill>
              <a:schemeClr val="lt1"/>
            </a:solidFill>
            <a:ln w="10775" cap="flat" cmpd="sng">
              <a:solidFill>
                <a:srgbClr val="613E9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" name="Shape 24" descr="https://www.nsf.gov/images/logos/nsf1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38208" y="5839572"/>
              <a:ext cx="856990" cy="8621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Shape 25"/>
          <p:cNvSpPr txBox="1"/>
          <p:nvPr/>
        </p:nvSpPr>
        <p:spPr>
          <a:xfrm>
            <a:off x="1199498" y="5941435"/>
            <a:ext cx="20412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Award Number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ACI-1547611</a:t>
            </a:r>
            <a:endParaRPr sz="18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Shape 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726" y="109597"/>
            <a:ext cx="5352752" cy="145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168688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371599"/>
            <a:ext cx="8229600" cy="462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241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8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624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64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433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98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432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98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4068501" y="6311899"/>
            <a:ext cx="1006999" cy="43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168689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4068501" y="6311899"/>
            <a:ext cx="1006999" cy="43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623888" y="586996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23888" y="3582471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8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64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98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98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4068501" y="6311899"/>
            <a:ext cx="1006999" cy="43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172427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199" y="1356991"/>
            <a:ext cx="4040983" cy="774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8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64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98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98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57199" y="2218564"/>
            <a:ext cx="4040983" cy="3788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962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4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433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98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036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036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4629150" y="1356991"/>
            <a:ext cx="4057650" cy="774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8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64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98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980"/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4"/>
          </p:nvPr>
        </p:nvSpPr>
        <p:spPr>
          <a:xfrm>
            <a:off x="4629150" y="2218564"/>
            <a:ext cx="4057650" cy="3788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962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64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433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98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036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036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6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4068501" y="6311899"/>
            <a:ext cx="1006999" cy="43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81965" y="243068"/>
            <a:ext cx="3368232" cy="141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pic" idx="2"/>
          </p:nvPr>
        </p:nvSpPr>
        <p:spPr>
          <a:xfrm>
            <a:off x="3887390" y="243069"/>
            <a:ext cx="4851495" cy="5726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1965" y="1782501"/>
            <a:ext cx="3368232" cy="4197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8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64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98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98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4068501" y="6311899"/>
            <a:ext cx="1006999" cy="43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0" y="0"/>
            <a:ext cx="9144000" cy="6118303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Shape 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93511" y="6213851"/>
            <a:ext cx="1513482" cy="56755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49376"/>
            <a:ext cx="822960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319511"/>
            <a:ext cx="8229600" cy="4679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241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8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624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64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433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98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432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98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4068501" y="6311899"/>
            <a:ext cx="1006999" cy="43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ygeohub.org/" TargetMode="External"/><Relationship Id="rId2" Type="http://schemas.openxmlformats.org/officeDocument/2006/relationships/hyperlink" Target="mailto:rkalyana@purdue.edu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725020" y="4157221"/>
            <a:ext cx="7675418" cy="120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 b="0" i="1" u="none" strike="noStrike" cap="none" dirty="0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Rajesh Kalyanam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 dirty="0"/>
              <a:t>Purdue University</a:t>
            </a:r>
            <a:endParaRPr sz="1800" b="0" i="1" u="none" strike="noStrike" cap="none" dirty="0">
              <a:solidFill>
                <a:srgbClr val="C2C2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ctrTitle"/>
          </p:nvPr>
        </p:nvSpPr>
        <p:spPr>
          <a:xfrm>
            <a:off x="676529" y="1699643"/>
            <a:ext cx="7772400" cy="21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MyGeoHub Geospatial Gateway</a:t>
            </a:r>
            <a:endParaRPr sz="3200" b="0" i="1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199" y="74095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Geospatial Data is Everywhere</a:t>
            </a:r>
            <a:endParaRPr sz="2700" b="1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4068501" y="6311899"/>
            <a:ext cx="1006999" cy="43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6D2FD-5B16-1544-AF34-179E67C31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09" y="1353532"/>
            <a:ext cx="2490537" cy="1656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EF3170-9F2E-7C46-A86B-E7CE85B88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980" y="1176876"/>
            <a:ext cx="2334879" cy="17492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5D12A6-70D1-FE46-B8AE-A08508304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703" y="3729789"/>
            <a:ext cx="2454443" cy="18408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7D454D-B219-D64A-A8AF-4F3299CC8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8980" y="3687678"/>
            <a:ext cx="2346159" cy="1925053"/>
          </a:xfrm>
          <a:prstGeom prst="rect">
            <a:avLst/>
          </a:prstGeom>
        </p:spPr>
      </p:pic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4D221385-3A8E-EA40-8050-A0E4471622D7}"/>
              </a:ext>
            </a:extLst>
          </p:cNvPr>
          <p:cNvSpPr/>
          <p:nvPr/>
        </p:nvSpPr>
        <p:spPr>
          <a:xfrm>
            <a:off x="3690107" y="2949743"/>
            <a:ext cx="1802911" cy="888666"/>
          </a:xfrm>
          <a:prstGeom prst="snip1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Manage, share, process, publish geospatial data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99E5A6-A68D-6248-B2D9-F9A545703126}"/>
              </a:ext>
            </a:extLst>
          </p:cNvPr>
          <p:cNvCxnSpPr>
            <a:cxnSpLocks/>
          </p:cNvCxnSpPr>
          <p:nvPr/>
        </p:nvCxnSpPr>
        <p:spPr>
          <a:xfrm flipH="1" flipV="1">
            <a:off x="3104146" y="1778737"/>
            <a:ext cx="914775" cy="1160886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264698-7249-294B-BB6A-8394C0599055}"/>
              </a:ext>
            </a:extLst>
          </p:cNvPr>
          <p:cNvCxnSpPr>
            <a:cxnSpLocks/>
          </p:cNvCxnSpPr>
          <p:nvPr/>
        </p:nvCxnSpPr>
        <p:spPr>
          <a:xfrm flipV="1">
            <a:off x="5096890" y="1828800"/>
            <a:ext cx="982090" cy="1110823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78F1B9-6C66-A04D-8961-53DD1A5CF470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104146" y="3857124"/>
            <a:ext cx="964355" cy="793081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A157AD-7D5F-EB48-82E7-4DC2E8427CF6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317538" y="3838409"/>
            <a:ext cx="761442" cy="811796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9DD484A-C7AF-FD4B-A8C1-5DF720CE15CD}"/>
              </a:ext>
            </a:extLst>
          </p:cNvPr>
          <p:cNvSpPr txBox="1"/>
          <p:nvPr/>
        </p:nvSpPr>
        <p:spPr>
          <a:xfrm>
            <a:off x="962526" y="3009566"/>
            <a:ext cx="1768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Floods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B3A931-C091-ED40-AEF2-E05DBBBB1217}"/>
              </a:ext>
            </a:extLst>
          </p:cNvPr>
          <p:cNvSpPr txBox="1"/>
          <p:nvPr/>
        </p:nvSpPr>
        <p:spPr>
          <a:xfrm>
            <a:off x="962526" y="5570621"/>
            <a:ext cx="1768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Agriculture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5BB759-151A-6445-805D-A6254E4FEDE5}"/>
              </a:ext>
            </a:extLst>
          </p:cNvPr>
          <p:cNvSpPr txBox="1"/>
          <p:nvPr/>
        </p:nvSpPr>
        <p:spPr>
          <a:xfrm>
            <a:off x="5600656" y="3032778"/>
            <a:ext cx="1768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Drought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BF2901-ACB0-354C-ACF4-B707EC416E48}"/>
              </a:ext>
            </a:extLst>
          </p:cNvPr>
          <p:cNvSpPr txBox="1"/>
          <p:nvPr/>
        </p:nvSpPr>
        <p:spPr>
          <a:xfrm>
            <a:off x="5600656" y="5570621"/>
            <a:ext cx="1768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Weather</a:t>
            </a:r>
          </a:p>
        </p:txBody>
      </p:sp>
      <p:sp>
        <p:nvSpPr>
          <p:cNvPr id="22" name="Cloud Callout 21">
            <a:extLst>
              <a:ext uri="{FF2B5EF4-FFF2-40B4-BE49-F238E27FC236}">
                <a16:creationId xmlns:a16="http://schemas.microsoft.com/office/drawing/2014/main" id="{9C7BFD0B-FE5D-F145-98D3-44937700CCB8}"/>
              </a:ext>
            </a:extLst>
          </p:cNvPr>
          <p:cNvSpPr/>
          <p:nvPr/>
        </p:nvSpPr>
        <p:spPr>
          <a:xfrm>
            <a:off x="3416968" y="4188113"/>
            <a:ext cx="2278964" cy="1244312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Geospatial data is essentially any data that has a location</a:t>
            </a: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F8CCA-A85E-2349-AA20-20CE14B0B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MyGeoHub Geospatial Gateway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40081-304A-FD4F-862E-78C9E7BD9D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4AEED-A94D-6F46-9D67-A74D26019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921" y="1085494"/>
            <a:ext cx="3523879" cy="20136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A5BBF2-3337-2C4E-84C0-86A7D1ED84FD}"/>
              </a:ext>
            </a:extLst>
          </p:cNvPr>
          <p:cNvSpPr txBox="1"/>
          <p:nvPr/>
        </p:nvSpPr>
        <p:spPr>
          <a:xfrm>
            <a:off x="565484" y="1085494"/>
            <a:ext cx="451001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Shared hosting of different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Containerized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Access to HPC (Campus, XSEDE)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i="1" u="sng" dirty="0"/>
              <a:t>Geospatial data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Data publication with DOIs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Tool development 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i="1" u="sng" dirty="0"/>
              <a:t>Interactive Computing (Jupyter, R Studio)</a:t>
            </a:r>
          </a:p>
        </p:txBody>
      </p:sp>
    </p:spTree>
    <p:extLst>
      <p:ext uri="{BB962C8B-B14F-4D97-AF65-F5344CB8AC3E}">
        <p14:creationId xmlns:p14="http://schemas.microsoft.com/office/powerpoint/2010/main" val="938044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F071-1D19-5F4E-B2DF-CA93D7F8D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Data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F8B3C-2E58-F846-977A-3512336B8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Geospatial data is highly structured</a:t>
            </a:r>
          </a:p>
          <a:p>
            <a:pPr lvl="1"/>
            <a:r>
              <a:rPr lang="en-US" dirty="0"/>
              <a:t>Standard libraries to interpret it</a:t>
            </a:r>
          </a:p>
          <a:p>
            <a:pPr lvl="1"/>
            <a:r>
              <a:rPr lang="en-US" dirty="0"/>
              <a:t>Often includes metadata describing file contents</a:t>
            </a:r>
          </a:p>
          <a:p>
            <a:r>
              <a:rPr lang="en-US" dirty="0"/>
              <a:t>MyGeoHub geospatial data management</a:t>
            </a:r>
          </a:p>
          <a:p>
            <a:pPr lvl="1"/>
            <a:r>
              <a:rPr lang="en-US" dirty="0"/>
              <a:t>Automatic metadata extraction on upload</a:t>
            </a:r>
          </a:p>
          <a:p>
            <a:pPr lvl="1"/>
            <a:r>
              <a:rPr lang="en-US" dirty="0"/>
              <a:t>Support for geospatial data preview</a:t>
            </a:r>
          </a:p>
          <a:p>
            <a:pPr lvl="1"/>
            <a:r>
              <a:rPr lang="en-US" dirty="0"/>
              <a:t>Keyword search for files based on extracted metadata, 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39269-1837-0441-A07C-D708B597FD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56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F1D5-5B3E-F54D-A672-B52B20CDF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Computing – Jupyter Notebooks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D6AE8-D084-8841-A051-670CBDCF36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1A622B-AEB3-1048-8E79-92EF58E3D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8" y="1861371"/>
            <a:ext cx="4355432" cy="2794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87FF0A-9CA1-744D-893E-79B9BE173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655" y="1288551"/>
            <a:ext cx="5685986" cy="21493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7FF4FD-403D-834E-9D72-C44EE2E1421C}"/>
              </a:ext>
            </a:extLst>
          </p:cNvPr>
          <p:cNvSpPr txBox="1"/>
          <p:nvPr/>
        </p:nvSpPr>
        <p:spPr>
          <a:xfrm>
            <a:off x="221727" y="3480065"/>
            <a:ext cx="2964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Inline code, descriptive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8E77F-1462-BA45-8D38-6FA7F8CECA0B}"/>
              </a:ext>
            </a:extLst>
          </p:cNvPr>
          <p:cNvSpPr txBox="1"/>
          <p:nvPr/>
        </p:nvSpPr>
        <p:spPr>
          <a:xfrm>
            <a:off x="5110090" y="1409781"/>
            <a:ext cx="221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exploration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23E6C-4E0E-604C-9493-39C63A58C8F8}"/>
              </a:ext>
            </a:extLst>
          </p:cNvPr>
          <p:cNvSpPr txBox="1"/>
          <p:nvPr/>
        </p:nvSpPr>
        <p:spPr>
          <a:xfrm>
            <a:off x="4501639" y="5560927"/>
            <a:ext cx="2822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Geospatial data visualization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030672-D3D4-384B-8EF5-21A0F0830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149" y="3258866"/>
            <a:ext cx="4908884" cy="267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30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EB4A-BAFA-FA4E-862C-3867AFB6B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07" y="84221"/>
            <a:ext cx="4563014" cy="1101800"/>
          </a:xfrm>
        </p:spPr>
        <p:txBody>
          <a:bodyPr/>
          <a:lstStyle/>
          <a:p>
            <a:r>
              <a:rPr lang="en-US" sz="2600" dirty="0"/>
              <a:t>TASK 1: Augment Metadata Using External Service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9BFC7-8462-FE48-9DA6-0FBDA14DF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965" y="1077738"/>
            <a:ext cx="4563014" cy="3379046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NCSA’s BrownDog provides a service for processing files, extracting metadata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MyGeoHub does not handle image files with embedded GPS info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By extracting GPS info, can display image locations on map, aid search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i="1" u="sng" dirty="0"/>
              <a:t>Crop images can indicate plant health, location provides region to focus 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9CC00-6142-124A-8F2A-6C82E394C3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35E4A1B-4497-8D4F-970C-474A281211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9088074"/>
              </p:ext>
            </p:extLst>
          </p:nvPr>
        </p:nvGraphicFramePr>
        <p:xfrm>
          <a:off x="5075500" y="409070"/>
          <a:ext cx="4090737" cy="4716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9707A02-EFDC-114F-9D44-60D8230A8DDE}"/>
              </a:ext>
            </a:extLst>
          </p:cNvPr>
          <p:cNvSpPr txBox="1"/>
          <p:nvPr/>
        </p:nvSpPr>
        <p:spPr>
          <a:xfrm>
            <a:off x="637674" y="5450305"/>
            <a:ext cx="8049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Software requirements: </a:t>
            </a:r>
            <a:r>
              <a:rPr lang="en-US" i="1" dirty="0"/>
              <a:t>Python Requests (for HTTP GET/POST interaction with BrownDog, JSON (process returned metadata), </a:t>
            </a:r>
            <a:r>
              <a:rPr lang="en-US" i="1" dirty="0" err="1"/>
              <a:t>ipyleaflet</a:t>
            </a:r>
            <a:r>
              <a:rPr lang="en-US" i="1" dirty="0"/>
              <a:t> (mapping library), </a:t>
            </a:r>
            <a:r>
              <a:rPr lang="en-US" i="1" dirty="0" err="1"/>
              <a:t>ipywidgets</a:t>
            </a:r>
            <a:r>
              <a:rPr lang="en-US" i="1" dirty="0"/>
              <a:t> (interactive UI)</a:t>
            </a:r>
            <a:endParaRPr lang="en-US" i="1" u="sng" dirty="0"/>
          </a:p>
        </p:txBody>
      </p:sp>
    </p:spTree>
    <p:extLst>
      <p:ext uri="{BB962C8B-B14F-4D97-AF65-F5344CB8AC3E}">
        <p14:creationId xmlns:p14="http://schemas.microsoft.com/office/powerpoint/2010/main" val="2351713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EB4A-BAFA-FA4E-862C-3867AFB6B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26" y="188464"/>
            <a:ext cx="4563014" cy="1101800"/>
          </a:xfrm>
        </p:spPr>
        <p:txBody>
          <a:bodyPr/>
          <a:lstStyle/>
          <a:p>
            <a:r>
              <a:rPr lang="en-US" sz="2600" dirty="0"/>
              <a:t>TASK 2: Gather Active Social Media Content During Weather Event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9BFC7-8462-FE48-9DA6-0FBDA14DF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966" y="1077737"/>
            <a:ext cx="4563014" cy="3379046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Social media analysis increasingly popular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Novel combination involves weather data and social media content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Find tweets relevant to weather event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Region of interest, topic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i="1" u="sng" dirty="0"/>
              <a:t>Predict user actions, sentiments during extreme weather; help influence against risky behavior, direct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9CC00-6142-124A-8F2A-6C82E394C3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35E4A1B-4497-8D4F-970C-474A281211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3810910"/>
              </p:ext>
            </p:extLst>
          </p:nvPr>
        </p:nvGraphicFramePr>
        <p:xfrm>
          <a:off x="5075500" y="409070"/>
          <a:ext cx="4090737" cy="4716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9707A02-EFDC-114F-9D44-60D8230A8DDE}"/>
              </a:ext>
            </a:extLst>
          </p:cNvPr>
          <p:cNvSpPr txBox="1"/>
          <p:nvPr/>
        </p:nvSpPr>
        <p:spPr>
          <a:xfrm>
            <a:off x="637674" y="5450305"/>
            <a:ext cx="8049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Software requirements: </a:t>
            </a:r>
            <a:r>
              <a:rPr lang="en-US" i="1" dirty="0"/>
              <a:t>Python Requests (for HTTP GET/POST interaction with NWS), XML (process NWS data), </a:t>
            </a:r>
            <a:r>
              <a:rPr lang="en-US" i="1" dirty="0" err="1"/>
              <a:t>tweepy</a:t>
            </a:r>
            <a:r>
              <a:rPr lang="en-US" i="1" dirty="0"/>
              <a:t> (Twitter library), </a:t>
            </a:r>
            <a:r>
              <a:rPr lang="en-US" i="1" dirty="0" err="1"/>
              <a:t>ipyleaflet</a:t>
            </a:r>
            <a:r>
              <a:rPr lang="en-US" i="1" dirty="0"/>
              <a:t> (mapping library), </a:t>
            </a:r>
            <a:r>
              <a:rPr lang="en-US" i="1" dirty="0" err="1"/>
              <a:t>ipywidgets</a:t>
            </a:r>
            <a:r>
              <a:rPr lang="en-US" i="1" dirty="0"/>
              <a:t> (interactive UI)</a:t>
            </a:r>
            <a:endParaRPr lang="en-US" i="1" u="sng" dirty="0"/>
          </a:p>
        </p:txBody>
      </p:sp>
    </p:spTree>
    <p:extLst>
      <p:ext uri="{BB962C8B-B14F-4D97-AF65-F5344CB8AC3E}">
        <p14:creationId xmlns:p14="http://schemas.microsoft.com/office/powerpoint/2010/main" val="2004570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C20B1-FB30-7249-9F91-2749793AF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49BDD7-9D00-454D-B6CB-F18626D0F3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9AEBF-53E2-E642-8E16-22E5D7E0D19A}"/>
              </a:ext>
            </a:extLst>
          </p:cNvPr>
          <p:cNvSpPr txBox="1"/>
          <p:nvPr/>
        </p:nvSpPr>
        <p:spPr>
          <a:xfrm>
            <a:off x="685800" y="1515979"/>
            <a:ext cx="5101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2"/>
              </a:rPr>
              <a:t>rkalyana@purdue.edu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https://mygeohub.org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88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GCI 2016 Theme">
      <a:dk1>
        <a:srgbClr val="000000"/>
      </a:dk1>
      <a:lt1>
        <a:srgbClr val="FFFFFF"/>
      </a:lt1>
      <a:dk2>
        <a:srgbClr val="595959"/>
      </a:dk2>
      <a:lt2>
        <a:srgbClr val="D8D8D8"/>
      </a:lt2>
      <a:accent1>
        <a:srgbClr val="8555C6"/>
      </a:accent1>
      <a:accent2>
        <a:srgbClr val="1EA2E0"/>
      </a:accent2>
      <a:accent3>
        <a:srgbClr val="D94288"/>
      </a:accent3>
      <a:accent4>
        <a:srgbClr val="5C9EAC"/>
      </a:accent4>
      <a:accent5>
        <a:srgbClr val="2F2F5F"/>
      </a:accent5>
      <a:accent6>
        <a:srgbClr val="57308C"/>
      </a:accent6>
      <a:hlink>
        <a:srgbClr val="146F98"/>
      </a:hlink>
      <a:folHlink>
        <a:srgbClr val="5730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385</Words>
  <Application>Microsoft Macintosh PowerPoint</Application>
  <PresentationFormat>On-screen Show (4:3)</PresentationFormat>
  <Paragraphs>63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MyGeoHub Geospatial Gateway</vt:lpstr>
      <vt:lpstr>Geospatial Data is Everywhere</vt:lpstr>
      <vt:lpstr>MyGeoHub Geospatial Gateway</vt:lpstr>
      <vt:lpstr>Geospatial Data Management</vt:lpstr>
      <vt:lpstr>Interactive Computing – Jupyter Notebooks</vt:lpstr>
      <vt:lpstr>TASK 1: Augment Metadata Using External Service</vt:lpstr>
      <vt:lpstr>TASK 2: Gather Active Social Media Content During Weather Event</vt:lpstr>
      <vt:lpstr>Questions?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SGCI Clients</dc:title>
  <cp:lastModifiedBy>Rajesh Kalyanam</cp:lastModifiedBy>
  <cp:revision>12</cp:revision>
  <dcterms:modified xsi:type="dcterms:W3CDTF">2018-06-30T11:39:43Z</dcterms:modified>
</cp:coreProperties>
</file>